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CF644-A9DE-4094-B54F-76C78EB305F8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09F6E-0DDA-428E-9FCF-2E75970D7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03797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 15. АБСОРБЦИЯ И АДСОРБЦИЯ.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128792" cy="2016224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Сущность и основы абсорбции.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Принципиальные схемы абсорбции.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Сущность процесса адсорбции.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Характеристика и области применения адсорбентов.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Применяемое оборудование.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24110"/>
            <a:ext cx="6936779" cy="6446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Сущность и основы абсорбции.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340768"/>
            <a:ext cx="7152803" cy="4570454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Абсорбция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процесс поглощения газов или паров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абсорбтивов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из газов или паровых смесей жидкими поглотителями – абсорбентами. Этот процесс является избирательным и обратимым, что позволяет применить его с целью получения растворов газов в жидкостях, а также для разделения газовых или паровых смесей.</a:t>
            </a:r>
          </a:p>
          <a:p>
            <a:pPr marL="0" algn="just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При абсорбции одного или нескольких компонентов из газовой или паровой смеси, как правило, проводят десорбцию, т.е. выделение этих компонентов из жидкости. Таким способ осуществляют разделение газовой смеси.</a:t>
            </a:r>
          </a:p>
          <a:p>
            <a:pPr marL="0" algn="just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Процессы абсорбции в технике применяют для разделения углеводородных газов и получения соляной и сернистой кислот, аммиачной воды, очистки отводящих газов с целью улавливания ценных продуктов или обезвреживания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газосбросов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683765" cy="5726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Принципиальные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схемы абсорбции.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836712"/>
            <a:ext cx="7296819" cy="5544616"/>
          </a:xfrm>
        </p:spPr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Прямоточная схема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потоки газа и абсорбента движутся в одном направлении. При этом газ с большей концентрацией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абсорбтива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приводится в контакт с жидкостью, имеющей меньшую концентрацию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абсорбтива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газ с меньшей концентрацией взаимодействует на выходе из абсорбера с жидкостью, имеющей большую концентрацию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абсорбтива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Противоточная схема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в одном конце аппарата контактируют газ и жидкость, содержащие большие концентрации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абсорбтива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в другом, противоположном конце – меньшие. 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противоточном процессе достигается большая конечная концентрация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абсорбтива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абсорбенте, чем при прямоточном. Расход абсорбента также ниже. Однако, из-за того, что средняя движущая сила при противотоке ниже, габариты противоточного абсорбера больше, чем прямоточного.</a:t>
            </a:r>
          </a:p>
          <a:p>
            <a:pPr marL="0" algn="just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с рециркуляцией абсорбента или газовой фазы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предусматривает многократный поток абсорбента или газовой фазы через абсорбер. Жидкая фаза – абсорбент – многократно возвращается в абсорбер, а газовая фаза проходит через абсорбер снизу вверх. Абсорбент подается в верхнюю часть абсорбера и движется противотоком к газовой фазе.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50063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Сущность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процесса адсорбции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196752"/>
            <a:ext cx="7008787" cy="4968552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Адсорбция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процесс поглощения газов или паров и газовых смесей или растворённых веществ из растворов твёрдыми поглотителями – адсорбентами. Поглощаемое вещество называется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адсорбтивом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Характерная особенность процесса адсорбции – избирательность и обратимость. Благодаря обратимости процесса возможно поглощение из парогазовых смесей или растворов одного или нескольких компонентов, а затем в определенных условиях выделение их из адсорбента.</a:t>
            </a:r>
          </a:p>
          <a:p>
            <a:pPr marL="0" algn="just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Процесс, обратный адсорбции, называют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десорбцией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пищевой технологии адсорбцию используют для очистки диффузионного сока и сахарных сиропов в сахарном производстве осветления пива и фруктовых соков, очистки от органических и других соединений спирта, водки, коньяка и вин, сиропов в крахмалопаточном производстве и др.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6683765" cy="7886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Характеристика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области применения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адсорбентов.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340768"/>
            <a:ext cx="7008787" cy="4570454"/>
          </a:xfrm>
        </p:spPr>
        <p:txBody>
          <a:bodyPr/>
          <a:lstStyle/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	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пищевой промышленности широко используются следующие адсорбенты: активные угли, силикагели (гель кремниевой кислоты),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алюмогели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(гидроокись алюминия), цеолиты, глины и др. природные адсорбенты.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Адсорбенты характеризуются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большой удельной поверхностью, отнесенной к единице массы вещества;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поглотительной способностью (активностью), определяемой количеством вещества, поглощенного единицей массы или объема адсорбента.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5726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Применяемое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оборудование.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196752"/>
            <a:ext cx="7080795" cy="4714470"/>
          </a:xfrm>
        </p:spPr>
        <p:txBody>
          <a:bodyPr/>
          <a:lstStyle/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По способу образования поверхности контакта фаз между газом и жидкостью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абсорберы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разделить на следующие группы: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Поверхностные абсорберы;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Плёночные абсорберы;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Насадочные абсорберы;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Тарельчатые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барботажные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колонны;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Распыливающие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абсорберы.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692696"/>
            <a:ext cx="7080795" cy="5218526"/>
          </a:xfrm>
        </p:spPr>
        <p:txBody>
          <a:bodyPr>
            <a:normAutofit fontScale="92500"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Адсорберы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организации процесса делятся на аппараты периодического и непрерывного действия.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Периодического действия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вертикальный цилиндрический адсорбер;</a:t>
            </a:r>
          </a:p>
          <a:p>
            <a:pPr marL="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вертикальный адсорбер с неподвижным кольцевым слоем адсорбента;</a:t>
            </a:r>
          </a:p>
          <a:p>
            <a:pPr marL="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адсорбер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псевдоожиженным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слоем;</a:t>
            </a:r>
          </a:p>
          <a:p>
            <a:pPr marL="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адсорбер реактивного типа.</a:t>
            </a:r>
          </a:p>
          <a:p>
            <a:pPr marL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епрерывного действия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адсорберы с движущимся слоем зернистого адсорбента;</a:t>
            </a:r>
          </a:p>
          <a:p>
            <a:pPr marL="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одноступенчатый адсорбер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псевдоожиженным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слоем;</a:t>
            </a:r>
          </a:p>
          <a:p>
            <a:pPr marL="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многоступенчатый тарельчатый адсорбер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псевдоожиженным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слоем;</a:t>
            </a:r>
          </a:p>
          <a:p>
            <a:pPr marL="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установка для очистки сортировки в неподвижном слое активного угля;</a:t>
            </a:r>
          </a:p>
          <a:p>
            <a:pPr marL="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двухступенчатая установка для адсорбционной очистки сахарного сиропа;</a:t>
            </a:r>
          </a:p>
          <a:p>
            <a:pPr marL="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адсорбционная установка для очистки рафинадных и продуктовых сиропов;</a:t>
            </a:r>
          </a:p>
          <a:p>
            <a:pPr marL="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адсорбционная установка для очистки паровоздушной смеси от паров органических веществ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tf00001235</Template>
  <TotalTime>1337</TotalTime>
  <Words>61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Wisp</vt:lpstr>
      <vt:lpstr>Лекция 15. АБСОРБЦИЯ И АДСОРБЦИЯ.</vt:lpstr>
      <vt:lpstr>1. Сущность и основы абсорбции. </vt:lpstr>
      <vt:lpstr>2. Принципиальные схемы абсорбции. </vt:lpstr>
      <vt:lpstr>3. Сущность процесса адсорбции.</vt:lpstr>
      <vt:lpstr>4. Характеристика и области применения адсорбентов.</vt:lpstr>
      <vt:lpstr>5. Применяемое оборудование.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ОСНОВНЫЕ ПОЛОЖЕНИЯ И НАУЧНЫЕ ОСНОВЫ ДИСЦИПЛИНЫ ПАПП.</dc:title>
  <dc:creator>Админ</dc:creator>
  <cp:lastModifiedBy>Комп</cp:lastModifiedBy>
  <cp:revision>117</cp:revision>
  <dcterms:created xsi:type="dcterms:W3CDTF">2018-09-26T07:23:22Z</dcterms:created>
  <dcterms:modified xsi:type="dcterms:W3CDTF">2018-11-08T13:17:11Z</dcterms:modified>
</cp:coreProperties>
</file>